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132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A8FE72-D755-49EA-8B9D-B6AD81E61474}" type="datetimeFigureOut">
              <a:rPr kumimoji="1" lang="ja-JP" altLang="en-US" smtClean="0"/>
              <a:t>2019/7/27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06CA9E-523B-4FB9-8957-31856C3E91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8837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65807-8A55-4D0D-94A2-7672D88FB43E}" type="datetimeFigureOut">
              <a:rPr kumimoji="1" lang="ja-JP" altLang="en-US" smtClean="0"/>
              <a:t>2019/7/27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CDE2C-991B-4E0D-B7E8-3BCD80F305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9699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65807-8A55-4D0D-94A2-7672D88FB43E}" type="datetimeFigureOut">
              <a:rPr kumimoji="1" lang="ja-JP" altLang="en-US" smtClean="0"/>
              <a:t>2019/7/27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CDE2C-991B-4E0D-B7E8-3BCD80F305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9944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65807-8A55-4D0D-94A2-7672D88FB43E}" type="datetimeFigureOut">
              <a:rPr kumimoji="1" lang="ja-JP" altLang="en-US" smtClean="0"/>
              <a:t>2019/7/27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CDE2C-991B-4E0D-B7E8-3BCD80F305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1293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65807-8A55-4D0D-94A2-7672D88FB43E}" type="datetimeFigureOut">
              <a:rPr kumimoji="1" lang="ja-JP" altLang="en-US" smtClean="0"/>
              <a:t>2019/7/27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CDE2C-991B-4E0D-B7E8-3BCD80F305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0590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65807-8A55-4D0D-94A2-7672D88FB43E}" type="datetimeFigureOut">
              <a:rPr kumimoji="1" lang="ja-JP" altLang="en-US" smtClean="0"/>
              <a:t>2019/7/27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CDE2C-991B-4E0D-B7E8-3BCD80F305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1778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65807-8A55-4D0D-94A2-7672D88FB43E}" type="datetimeFigureOut">
              <a:rPr kumimoji="1" lang="ja-JP" altLang="en-US" smtClean="0"/>
              <a:t>2019/7/27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CDE2C-991B-4E0D-B7E8-3BCD80F305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569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65807-8A55-4D0D-94A2-7672D88FB43E}" type="datetimeFigureOut">
              <a:rPr kumimoji="1" lang="ja-JP" altLang="en-US" smtClean="0"/>
              <a:t>2019/7/27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CDE2C-991B-4E0D-B7E8-3BCD80F305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8663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65807-8A55-4D0D-94A2-7672D88FB43E}" type="datetimeFigureOut">
              <a:rPr kumimoji="1" lang="ja-JP" altLang="en-US" smtClean="0"/>
              <a:t>2019/7/27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CDE2C-991B-4E0D-B7E8-3BCD80F305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66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65807-8A55-4D0D-94A2-7672D88FB43E}" type="datetimeFigureOut">
              <a:rPr kumimoji="1" lang="ja-JP" altLang="en-US" smtClean="0"/>
              <a:t>2019/7/27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CDE2C-991B-4E0D-B7E8-3BCD80F305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7283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65807-8A55-4D0D-94A2-7672D88FB43E}" type="datetimeFigureOut">
              <a:rPr kumimoji="1" lang="ja-JP" altLang="en-US" smtClean="0"/>
              <a:t>2019/7/27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CDE2C-991B-4E0D-B7E8-3BCD80F305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539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65807-8A55-4D0D-94A2-7672D88FB43E}" type="datetimeFigureOut">
              <a:rPr kumimoji="1" lang="ja-JP" altLang="en-US" smtClean="0"/>
              <a:t>2019/7/27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CDE2C-991B-4E0D-B7E8-3BCD80F305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6267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65807-8A55-4D0D-94A2-7672D88FB43E}" type="datetimeFigureOut">
              <a:rPr kumimoji="1" lang="ja-JP" altLang="en-US" smtClean="0"/>
              <a:t>2019/7/27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CDE2C-991B-4E0D-B7E8-3BCD80F305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6797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-569186" y="198233"/>
            <a:ext cx="101741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 smtClean="0"/>
              <a:t>      2019</a:t>
            </a:r>
            <a:r>
              <a:rPr lang="ja-JP" altLang="en-US" sz="2000" b="1" dirty="0" smtClean="0"/>
              <a:t>盛岡さん</a:t>
            </a:r>
            <a:r>
              <a:rPr lang="ja-JP" altLang="en-US" sz="2000" b="1" dirty="0" err="1" smtClean="0"/>
              <a:t>さ</a:t>
            </a:r>
            <a:r>
              <a:rPr lang="ja-JP" altLang="en-US" sz="2000" b="1" dirty="0" smtClean="0"/>
              <a:t>踊り　岩手県国際交流協会</a:t>
            </a:r>
            <a:r>
              <a:rPr lang="en-US" altLang="ja-JP" sz="2000" b="1" dirty="0" smtClean="0"/>
              <a:t>30</a:t>
            </a:r>
            <a:r>
              <a:rPr lang="ja-JP" altLang="en-US" sz="2000" b="1" dirty="0" smtClean="0"/>
              <a:t>周年 記念品</a:t>
            </a:r>
            <a:endParaRPr lang="en-US" altLang="ja-JP" sz="2000" b="1" dirty="0" smtClean="0"/>
          </a:p>
          <a:p>
            <a:pPr algn="ctr"/>
            <a:r>
              <a:rPr kumimoji="1" lang="en-US" altLang="ja-JP" b="1" dirty="0" smtClean="0"/>
              <a:t>2019 Morioka Sansa </a:t>
            </a:r>
            <a:r>
              <a:rPr kumimoji="1" lang="en-US" altLang="ja-JP" b="1" dirty="0" err="1" smtClean="0"/>
              <a:t>Odori</a:t>
            </a:r>
            <a:r>
              <a:rPr kumimoji="1" lang="en-US" altLang="ja-JP" b="1" dirty="0" smtClean="0"/>
              <a:t>   </a:t>
            </a:r>
          </a:p>
          <a:p>
            <a:pPr algn="ctr"/>
            <a:r>
              <a:rPr kumimoji="1" lang="en-US" altLang="ja-JP" b="1" dirty="0" smtClean="0"/>
              <a:t>A Souvenir Commemorating Iwate International  Association 30</a:t>
            </a:r>
            <a:r>
              <a:rPr kumimoji="1" lang="en-US" altLang="ja-JP" b="1" baseline="30000" dirty="0" smtClean="0"/>
              <a:t>th</a:t>
            </a:r>
            <a:r>
              <a:rPr kumimoji="1" lang="en-US" altLang="ja-JP" b="1" dirty="0" smtClean="0"/>
              <a:t> Anniversary </a:t>
            </a:r>
            <a:endParaRPr kumimoji="1" lang="ja-JP" altLang="en-US" b="1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62443" y="1188890"/>
            <a:ext cx="85798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当協会</a:t>
            </a:r>
            <a:r>
              <a:rPr lang="ja-JP" altLang="en-US" sz="1600" dirty="0" smtClean="0"/>
              <a:t>は今年度で創立</a:t>
            </a:r>
            <a:r>
              <a:rPr lang="en-US" altLang="ja-JP" sz="1600" dirty="0" smtClean="0"/>
              <a:t>30</a:t>
            </a:r>
            <a:r>
              <a:rPr lang="ja-JP" altLang="en-US" sz="1600" dirty="0" smtClean="0"/>
              <a:t>周年を迎えます。そこで今年のさんさ踊りの団体目印は</a:t>
            </a:r>
            <a:r>
              <a:rPr lang="en-US" altLang="ja-JP" sz="1600" dirty="0" smtClean="0"/>
              <a:t>30</a:t>
            </a:r>
            <a:r>
              <a:rPr lang="ja-JP" altLang="en-US" sz="1600" dirty="0" smtClean="0"/>
              <a:t>周年を記念し</a:t>
            </a:r>
            <a:r>
              <a:rPr lang="ja-JP" altLang="en-US" sz="1600" dirty="0"/>
              <a:t>て</a:t>
            </a:r>
            <a:r>
              <a:rPr lang="ja-JP" altLang="en-US" sz="1600" dirty="0" smtClean="0"/>
              <a:t>手ぬぐいをご用意しました。</a:t>
            </a:r>
            <a:endParaRPr lang="en-US" altLang="ja-JP" sz="1600" dirty="0" smtClean="0"/>
          </a:p>
          <a:p>
            <a:r>
              <a:rPr kumimoji="1" lang="en-US" altLang="ja-JP" sz="1600" dirty="0" smtClean="0"/>
              <a:t>This</a:t>
            </a:r>
            <a:r>
              <a:rPr kumimoji="1" lang="ja-JP" altLang="en-US" sz="1600" dirty="0"/>
              <a:t> </a:t>
            </a:r>
            <a:r>
              <a:rPr kumimoji="1" lang="en-US" altLang="ja-JP" sz="1600" dirty="0" smtClean="0"/>
              <a:t>year, we are celebrating our </a:t>
            </a:r>
            <a:r>
              <a:rPr lang="en-US" altLang="ja-JP" sz="1600" dirty="0" smtClean="0"/>
              <a:t>30</a:t>
            </a:r>
            <a:r>
              <a:rPr lang="en-US" altLang="ja-JP" sz="1600" baseline="30000" dirty="0" smtClean="0"/>
              <a:t>th</a:t>
            </a:r>
            <a:r>
              <a:rPr lang="en-US" altLang="ja-JP" sz="1600" dirty="0" smtClean="0"/>
              <a:t> anniversary, so we are commemorating the occasion with a special “Japanese </a:t>
            </a:r>
            <a:r>
              <a:rPr lang="en-US" altLang="ja-JP" sz="1600" dirty="0" err="1" smtClean="0"/>
              <a:t>Tenugui</a:t>
            </a:r>
            <a:r>
              <a:rPr lang="en-US" altLang="ja-JP" sz="1600" dirty="0" smtClean="0"/>
              <a:t> Towel”.</a:t>
            </a:r>
            <a:endParaRPr kumimoji="1" lang="en-US" altLang="ja-JP" sz="1600" dirty="0" smtClean="0"/>
          </a:p>
        </p:txBody>
      </p:sp>
      <p:sp>
        <p:nvSpPr>
          <p:cNvPr id="2" name="AutoShape 2" descr="ãå²©æçãçãæãã®ç»åæ¤ç´¢çµæ"/>
          <p:cNvSpPr>
            <a:spLocks noChangeAspect="1" noChangeArrowheads="1"/>
          </p:cNvSpPr>
          <p:nvPr/>
        </p:nvSpPr>
        <p:spPr bwMode="auto">
          <a:xfrm>
            <a:off x="-1960608" y="275782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46" y="2360175"/>
            <a:ext cx="4886613" cy="1950828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/>
        </p:nvSpPr>
        <p:spPr>
          <a:xfrm>
            <a:off x="6075212" y="3062629"/>
            <a:ext cx="3068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※</a:t>
            </a:r>
            <a:r>
              <a:rPr lang="ja-JP" altLang="en-US" dirty="0" smtClean="0"/>
              <a:t>イメージです</a:t>
            </a:r>
            <a:endParaRPr lang="en-US" altLang="ja-JP" dirty="0" smtClean="0"/>
          </a:p>
          <a:p>
            <a:r>
              <a:rPr lang="en-US" altLang="ja-JP" dirty="0" smtClean="0"/>
              <a:t> </a:t>
            </a:r>
            <a:r>
              <a:rPr lang="ja-JP" altLang="en-US" dirty="0" smtClean="0"/>
              <a:t>　</a:t>
            </a:r>
            <a:r>
              <a:rPr lang="en-US" altLang="ja-JP" sz="1400" dirty="0" smtClean="0"/>
              <a:t>This is the image</a:t>
            </a:r>
            <a:endParaRPr kumimoji="1" lang="en-US" altLang="ja-JP" sz="1400" dirty="0" smtClean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88046" y="4370294"/>
            <a:ext cx="6295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〇手ぬぐいとは　</a:t>
            </a:r>
            <a:r>
              <a:rPr lang="en-US" altLang="ja-JP" b="1" dirty="0" smtClean="0"/>
              <a:t>What is a “Japanese </a:t>
            </a:r>
            <a:r>
              <a:rPr lang="en-US" altLang="ja-JP" b="1" dirty="0" err="1" smtClean="0"/>
              <a:t>Tenugui</a:t>
            </a:r>
            <a:r>
              <a:rPr lang="en-US" altLang="ja-JP" b="1" dirty="0" smtClean="0"/>
              <a:t> towel”?</a:t>
            </a:r>
            <a:endParaRPr kumimoji="1" lang="ja-JP" altLang="en-US" b="1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62443" y="4748499"/>
            <a:ext cx="857984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手ぬぐいは日本で古くから使われている日用品の</a:t>
            </a:r>
            <a:r>
              <a:rPr lang="en-US" altLang="ja-JP" dirty="0" smtClean="0"/>
              <a:t>1</a:t>
            </a:r>
            <a:r>
              <a:rPr lang="ja-JP" altLang="en-US" dirty="0" smtClean="0"/>
              <a:t>つです。</a:t>
            </a:r>
            <a:endParaRPr lang="en-US" altLang="ja-JP" dirty="0" smtClean="0"/>
          </a:p>
          <a:p>
            <a:r>
              <a:rPr lang="en-US" altLang="ja-JP" dirty="0" smtClean="0"/>
              <a:t>Japanese </a:t>
            </a:r>
            <a:r>
              <a:rPr lang="en-US" altLang="ja-JP" dirty="0" err="1" smtClean="0"/>
              <a:t>Tenugui</a:t>
            </a:r>
            <a:r>
              <a:rPr lang="en-US" altLang="ja-JP" dirty="0" smtClean="0"/>
              <a:t> Towels are </a:t>
            </a:r>
            <a:r>
              <a:rPr lang="en-US" altLang="ja-JP" dirty="0"/>
              <a:t>one of </a:t>
            </a:r>
            <a:r>
              <a:rPr lang="en-US" altLang="ja-JP" dirty="0" smtClean="0"/>
              <a:t>the daily necessities that have been used in Japan for a long time.</a:t>
            </a:r>
          </a:p>
          <a:p>
            <a:r>
              <a:rPr lang="ja-JP" altLang="en-US" dirty="0" smtClean="0"/>
              <a:t>汗や水を拭うのに使ったり、祭りの装飾具としても使われます。</a:t>
            </a:r>
            <a:endParaRPr lang="en-US" altLang="ja-JP" dirty="0" smtClean="0"/>
          </a:p>
          <a:p>
            <a:r>
              <a:rPr lang="en-US" altLang="ja-JP" dirty="0" smtClean="0"/>
              <a:t>It </a:t>
            </a:r>
            <a:r>
              <a:rPr lang="en-US" altLang="ja-JP" smtClean="0"/>
              <a:t>is used </a:t>
            </a:r>
            <a:r>
              <a:rPr lang="en-US" altLang="ja-JP" dirty="0" smtClean="0"/>
              <a:t>to wipe sweat and water, and also as a decoration item for festivals.</a:t>
            </a:r>
          </a:p>
          <a:p>
            <a:r>
              <a:rPr lang="ja-JP" altLang="en-US" dirty="0" smtClean="0"/>
              <a:t>使い込むほどに手触りや色の変化が現れるのも楽しみ方の</a:t>
            </a:r>
            <a:r>
              <a:rPr lang="en-US" altLang="ja-JP" dirty="0" smtClean="0"/>
              <a:t>1</a:t>
            </a:r>
            <a:r>
              <a:rPr lang="ja-JP" altLang="en-US" dirty="0" smtClean="0"/>
              <a:t>つです。</a:t>
            </a:r>
            <a:endParaRPr lang="en-US" altLang="ja-JP" dirty="0" smtClean="0"/>
          </a:p>
          <a:p>
            <a:r>
              <a:rPr lang="en-US" altLang="ja-JP" dirty="0" smtClean="0"/>
              <a:t>As you use it, you can enjoy the changing of color and texture in it.</a:t>
            </a:r>
          </a:p>
        </p:txBody>
      </p:sp>
    </p:spTree>
    <p:extLst>
      <p:ext uri="{BB962C8B-B14F-4D97-AF65-F5344CB8AC3E}">
        <p14:creationId xmlns:p14="http://schemas.microsoft.com/office/powerpoint/2010/main" val="2231554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230</TotalTime>
  <Words>173</Words>
  <Application>Microsoft Office PowerPoint</Application>
  <PresentationFormat>画面に合わせる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Windows User</dc:creator>
  <cp:lastModifiedBy>Windows User</cp:lastModifiedBy>
  <cp:revision>25</cp:revision>
  <cp:lastPrinted>2019-07-21T07:29:03Z</cp:lastPrinted>
  <dcterms:created xsi:type="dcterms:W3CDTF">2019-06-05T05:47:11Z</dcterms:created>
  <dcterms:modified xsi:type="dcterms:W3CDTF">2019-07-27T01:52:38Z</dcterms:modified>
</cp:coreProperties>
</file>