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8984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420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19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377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440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9425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876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676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65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093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024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0F99F-304E-45CA-8958-EC8CA5B6A0B1}" type="datetimeFigureOut">
              <a:rPr kumimoji="1" lang="ja-JP" altLang="en-US" smtClean="0"/>
              <a:t>2019/7/23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9F89E-36A7-4D25-88F8-31B6B9D453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85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95418" y="248346"/>
            <a:ext cx="923092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5400" b="1" dirty="0"/>
              <a:t>草履　かかと留めについて</a:t>
            </a:r>
            <a:endParaRPr lang="en-US" altLang="ja-JP" sz="5400" b="1" dirty="0"/>
          </a:p>
          <a:p>
            <a:r>
              <a:rPr lang="en-US" altLang="ja-JP" sz="4400" b="1" dirty="0" smtClean="0"/>
              <a:t>How to keep your </a:t>
            </a:r>
            <a:r>
              <a:rPr lang="en-US" altLang="ja-JP" sz="4400" b="1" dirty="0" err="1" smtClean="0"/>
              <a:t>Zori</a:t>
            </a:r>
            <a:r>
              <a:rPr lang="en-US" altLang="ja-JP" sz="4400" b="1" dirty="0" smtClean="0"/>
              <a:t> from slipping</a:t>
            </a:r>
            <a:endParaRPr lang="ja-JP" altLang="en-US" sz="4400" b="1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2" t="6879" r="28258" b="8021"/>
          <a:stretch/>
        </p:blipFill>
        <p:spPr>
          <a:xfrm>
            <a:off x="395418" y="3856932"/>
            <a:ext cx="2012281" cy="240036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14638" r="22928" b="24683"/>
          <a:stretch/>
        </p:blipFill>
        <p:spPr>
          <a:xfrm>
            <a:off x="2990085" y="4582801"/>
            <a:ext cx="2643938" cy="167449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/>
          <a:srcRect t="24514" b="25389"/>
          <a:stretch/>
        </p:blipFill>
        <p:spPr>
          <a:xfrm flipH="1">
            <a:off x="6268900" y="4287928"/>
            <a:ext cx="2624033" cy="1971861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57946" y="2765084"/>
            <a:ext cx="41297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手順１　</a:t>
            </a:r>
            <a:r>
              <a:rPr lang="en-US" altLang="ja-JP" sz="2000" dirty="0"/>
              <a:t>S</a:t>
            </a:r>
            <a:r>
              <a:rPr lang="en-US" altLang="ja-JP" sz="2000" dirty="0" smtClean="0"/>
              <a:t>tep </a:t>
            </a:r>
            <a:r>
              <a:rPr lang="en-US" altLang="ja-JP" sz="2000" dirty="0"/>
              <a:t>1</a:t>
            </a:r>
          </a:p>
          <a:p>
            <a:r>
              <a:rPr lang="ja-JP" altLang="en-US" sz="2000" dirty="0"/>
              <a:t>紐を</a:t>
            </a:r>
            <a:r>
              <a:rPr lang="ja-JP" altLang="en-US" sz="2000" dirty="0" smtClean="0"/>
              <a:t>通す</a:t>
            </a:r>
            <a:r>
              <a:rPr lang="en-US" altLang="ja-JP" sz="2000" dirty="0" smtClean="0"/>
              <a:t> Pass through a thin </a:t>
            </a:r>
          </a:p>
          <a:p>
            <a:r>
              <a:rPr lang="en-US" altLang="ja-JP" sz="2000" dirty="0"/>
              <a:t>s</a:t>
            </a:r>
            <a:r>
              <a:rPr lang="en-US" altLang="ja-JP" sz="2000" dirty="0" smtClean="0"/>
              <a:t>ewing elastic white band</a:t>
            </a:r>
            <a:endParaRPr lang="ja-JP" altLang="en-US" sz="2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916726" y="3591795"/>
            <a:ext cx="3385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手順</a:t>
            </a:r>
            <a:r>
              <a:rPr lang="en-US" altLang="ja-JP" sz="2000" dirty="0"/>
              <a:t>2</a:t>
            </a:r>
            <a:r>
              <a:rPr lang="ja-JP" altLang="en-US" sz="2000" dirty="0"/>
              <a:t>　</a:t>
            </a:r>
            <a:r>
              <a:rPr lang="en-US" altLang="ja-JP" sz="2000" dirty="0"/>
              <a:t>S</a:t>
            </a:r>
            <a:r>
              <a:rPr lang="en-US" altLang="ja-JP" sz="2000" dirty="0" smtClean="0"/>
              <a:t>tep </a:t>
            </a:r>
            <a:r>
              <a:rPr lang="en-US" altLang="ja-JP" sz="2000" dirty="0"/>
              <a:t>2</a:t>
            </a:r>
          </a:p>
          <a:p>
            <a:r>
              <a:rPr lang="ja-JP" altLang="en-US" sz="2000" dirty="0"/>
              <a:t>紐を結ぶ</a:t>
            </a:r>
            <a:r>
              <a:rPr lang="en-US" altLang="ja-JP" sz="2000" dirty="0"/>
              <a:t> </a:t>
            </a:r>
            <a:r>
              <a:rPr lang="en-US" altLang="ja-JP" sz="2000" dirty="0" smtClean="0"/>
              <a:t>Tie it to</a:t>
            </a:r>
            <a:r>
              <a:rPr lang="ja-JP" altLang="en-US" sz="2000"/>
              <a:t> </a:t>
            </a:r>
            <a:r>
              <a:rPr lang="en-US" altLang="ja-JP" sz="2000" smtClean="0"/>
              <a:t>match </a:t>
            </a:r>
            <a:r>
              <a:rPr lang="en-US" altLang="ja-JP" sz="2000" dirty="0" smtClean="0"/>
              <a:t>the size of your feet</a:t>
            </a:r>
            <a:endParaRPr lang="ja-JP" altLang="en-US" sz="2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670872" y="3826263"/>
            <a:ext cx="1853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完成　</a:t>
            </a:r>
            <a:r>
              <a:rPr lang="en-US" altLang="ja-JP" sz="2000" dirty="0" smtClean="0"/>
              <a:t>Done!</a:t>
            </a:r>
            <a:r>
              <a:rPr lang="ja-JP" altLang="en-US" sz="2400" dirty="0"/>
              <a:t>　</a:t>
            </a:r>
          </a:p>
        </p:txBody>
      </p:sp>
      <p:sp>
        <p:nvSpPr>
          <p:cNvPr id="11" name="右矢印 10"/>
          <p:cNvSpPr/>
          <p:nvPr/>
        </p:nvSpPr>
        <p:spPr>
          <a:xfrm>
            <a:off x="2490536" y="4501673"/>
            <a:ext cx="333876" cy="28088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12" name="右矢印 11"/>
          <p:cNvSpPr/>
          <p:nvPr/>
        </p:nvSpPr>
        <p:spPr>
          <a:xfrm>
            <a:off x="5684920" y="4528744"/>
            <a:ext cx="333876" cy="28088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35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57946" y="1842281"/>
            <a:ext cx="10015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例年、草履が脱げてしまう人がいるので参考でかかと留めの紹介です</a:t>
            </a:r>
            <a:r>
              <a:rPr lang="ja-JP" altLang="en-US" sz="2400" dirty="0" smtClean="0"/>
              <a:t>。</a:t>
            </a:r>
            <a:endParaRPr lang="en-US" altLang="ja-JP" sz="2400" dirty="0" smtClean="0"/>
          </a:p>
          <a:p>
            <a:r>
              <a:rPr lang="en-US" altLang="ja-JP" dirty="0" smtClean="0"/>
              <a:t>The festival sandal “</a:t>
            </a:r>
            <a:r>
              <a:rPr lang="en-US" altLang="ja-JP" dirty="0" err="1" smtClean="0"/>
              <a:t>Zori</a:t>
            </a:r>
            <a:r>
              <a:rPr lang="en-US" altLang="ja-JP" dirty="0" smtClean="0"/>
              <a:t>” is easy to slip off your feet, so here is a way to keep it from slipping. </a:t>
            </a:r>
          </a:p>
          <a:p>
            <a:r>
              <a:rPr lang="en-US" altLang="ja-JP" sz="1200" dirty="0" smtClean="0">
                <a:solidFill>
                  <a:srgbClr val="FF0000"/>
                </a:solidFill>
              </a:rPr>
              <a:t>*In the case of rain or beginners is recommended to do it.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50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</TotalTime>
  <Words>63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User</dc:creator>
  <cp:lastModifiedBy>Windows User</cp:lastModifiedBy>
  <cp:revision>9</cp:revision>
  <cp:lastPrinted>2019-07-23T06:41:00Z</cp:lastPrinted>
  <dcterms:created xsi:type="dcterms:W3CDTF">2019-07-10T03:41:59Z</dcterms:created>
  <dcterms:modified xsi:type="dcterms:W3CDTF">2019-07-23T06:56:20Z</dcterms:modified>
</cp:coreProperties>
</file>