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353" autoAdjust="0"/>
  </p:normalViewPr>
  <p:slideViewPr>
    <p:cSldViewPr snapToGrid="0">
      <p:cViewPr varScale="1">
        <p:scale>
          <a:sx n="65" d="100"/>
          <a:sy n="65" d="100"/>
        </p:scale>
        <p:origin x="14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43E-F9B4-423D-A900-057B80BBB82D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CD098-1564-4108-B9CA-DDB8FFF0A9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6812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43E-F9B4-423D-A900-057B80BBB82D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CD098-1564-4108-B9CA-DDB8FFF0A9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3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43E-F9B4-423D-A900-057B80BBB82D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CD098-1564-4108-B9CA-DDB8FFF0A9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5480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43E-F9B4-423D-A900-057B80BBB82D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CD098-1564-4108-B9CA-DDB8FFF0A9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712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43E-F9B4-423D-A900-057B80BBB82D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CD098-1564-4108-B9CA-DDB8FFF0A9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4555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43E-F9B4-423D-A900-057B80BBB82D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CD098-1564-4108-B9CA-DDB8FFF0A9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7521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43E-F9B4-423D-A900-057B80BBB82D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CD098-1564-4108-B9CA-DDB8FFF0A9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2809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43E-F9B4-423D-A900-057B80BBB82D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CD098-1564-4108-B9CA-DDB8FFF0A9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567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43E-F9B4-423D-A900-057B80BBB82D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CD098-1564-4108-B9CA-DDB8FFF0A9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458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43E-F9B4-423D-A900-057B80BBB82D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CD098-1564-4108-B9CA-DDB8FFF0A9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733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6343E-F9B4-423D-A900-057B80BBB82D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CD098-1564-4108-B9CA-DDB8FFF0A9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280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6343E-F9B4-423D-A900-057B80BBB82D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CD098-1564-4108-B9CA-DDB8FFF0A9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324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3714599" y="5284735"/>
            <a:ext cx="52543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dirty="0"/>
              <a:t>集合場所：合同庁舎前</a:t>
            </a:r>
            <a:endParaRPr lang="en-US" altLang="ja-JP" sz="1600" b="1" dirty="0"/>
          </a:p>
          <a:p>
            <a:r>
              <a:rPr lang="en-US" altLang="ja-JP" sz="1600" b="1" dirty="0"/>
              <a:t>Assembly location</a:t>
            </a:r>
            <a:r>
              <a:rPr lang="en-US" altLang="ja-JP" sz="1600" b="1" dirty="0" smtClean="0"/>
              <a:t>: Parking space </a:t>
            </a:r>
            <a:r>
              <a:rPr lang="en-US" altLang="ja-JP" sz="1600" b="1" dirty="0"/>
              <a:t>of </a:t>
            </a:r>
            <a:r>
              <a:rPr lang="en-US" altLang="ja-JP" sz="1600" b="1" dirty="0" smtClean="0"/>
              <a:t>Joint </a:t>
            </a:r>
            <a:r>
              <a:rPr lang="en-US" altLang="ja-JP" sz="1600" b="1" dirty="0"/>
              <a:t>G</a:t>
            </a:r>
            <a:r>
              <a:rPr lang="en-US" altLang="ja-JP" sz="1600" b="1" dirty="0" smtClean="0"/>
              <a:t>overnmental </a:t>
            </a:r>
            <a:r>
              <a:rPr lang="en-US" altLang="ja-JP" sz="1600" b="1" dirty="0"/>
              <a:t>B</a:t>
            </a:r>
            <a:r>
              <a:rPr lang="en-US" altLang="ja-JP" sz="1600" b="1" dirty="0" smtClean="0"/>
              <a:t>uilding</a:t>
            </a:r>
            <a:endParaRPr lang="en-US" altLang="ja-JP" sz="1600" b="1" dirty="0"/>
          </a:p>
          <a:p>
            <a:endParaRPr lang="en-US" altLang="ja-JP" sz="1600" b="1" dirty="0"/>
          </a:p>
          <a:p>
            <a:r>
              <a:rPr lang="ja-JP" altLang="en-US" sz="1600" b="1" dirty="0"/>
              <a:t>〒</a:t>
            </a:r>
            <a:r>
              <a:rPr lang="en-US" altLang="ja-JP" sz="1600" b="1" dirty="0"/>
              <a:t>020-0023  </a:t>
            </a:r>
            <a:r>
              <a:rPr lang="ja-JP" altLang="en-US" sz="1600" b="1" dirty="0"/>
              <a:t>盛岡市内丸１１−１</a:t>
            </a:r>
            <a:endParaRPr lang="en-US" altLang="ja-JP" sz="1600" b="1" dirty="0"/>
          </a:p>
          <a:p>
            <a:r>
              <a:rPr lang="en-US" altLang="ja-JP" sz="1600" b="1" dirty="0"/>
              <a:t>                     </a:t>
            </a:r>
            <a:r>
              <a:rPr lang="en-US" altLang="ja-JP" sz="1600" b="1" dirty="0" smtClean="0"/>
              <a:t>1chome 11 </a:t>
            </a:r>
            <a:r>
              <a:rPr lang="en-US" altLang="ja-JP" sz="1600" b="1" dirty="0" err="1"/>
              <a:t>Uchimaru</a:t>
            </a:r>
            <a:r>
              <a:rPr lang="en-US" altLang="ja-JP" sz="1600" b="1" dirty="0" smtClean="0"/>
              <a:t>, Morioka </a:t>
            </a:r>
            <a:endParaRPr lang="ja-JP" altLang="en-US" sz="1600" b="1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426027" y="1106632"/>
            <a:ext cx="6875317" cy="4056011"/>
            <a:chOff x="426028" y="1106632"/>
            <a:chExt cx="6011790" cy="3418609"/>
          </a:xfrm>
        </p:grpSpPr>
        <p:pic>
          <p:nvPicPr>
            <p:cNvPr id="9" name="図 8"/>
            <p:cNvPicPr>
              <a:picLocks noChangeAspect="1"/>
            </p:cNvPicPr>
            <p:nvPr/>
          </p:nvPicPr>
          <p:blipFill rotWithShape="1">
            <a:blip r:embed="rId2"/>
            <a:srcRect l="37648" t="25095" r="745" b="12595"/>
            <a:stretch/>
          </p:blipFill>
          <p:spPr>
            <a:xfrm>
              <a:off x="426028" y="1106632"/>
              <a:ext cx="6011790" cy="341860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0" name="楕円 9"/>
            <p:cNvSpPr/>
            <p:nvPr/>
          </p:nvSpPr>
          <p:spPr>
            <a:xfrm>
              <a:off x="3875809" y="2301587"/>
              <a:ext cx="187037" cy="19742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3431923" y="2071208"/>
              <a:ext cx="2545774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350" b="1" dirty="0">
                  <a:solidFill>
                    <a:srgbClr val="FF0000"/>
                  </a:solidFill>
                </a:rPr>
                <a:t>集合場所</a:t>
              </a:r>
              <a:r>
                <a:rPr lang="en-US" altLang="ja-JP" sz="1350" b="1" dirty="0">
                  <a:solidFill>
                    <a:srgbClr val="FF0000"/>
                  </a:solidFill>
                </a:rPr>
                <a:t> Assembly location</a:t>
              </a:r>
              <a:endParaRPr lang="ja-JP" altLang="en-US" sz="1350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4411066" y="2995854"/>
              <a:ext cx="1500173" cy="311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b="1" dirty="0"/>
                <a:t>●盛岡市役所</a:t>
              </a:r>
              <a:endParaRPr lang="en-US" altLang="ja-JP" sz="900" b="1" dirty="0"/>
            </a:p>
            <a:p>
              <a:r>
                <a:rPr lang="en-US" altLang="ja-JP" sz="900" b="1" dirty="0"/>
                <a:t> Morioka C</a:t>
              </a:r>
              <a:r>
                <a:rPr lang="en-US" altLang="ja-JP" sz="900" b="1" dirty="0" smtClean="0"/>
                <a:t>ity Hall</a:t>
              </a:r>
              <a:endParaRPr lang="ja-JP" altLang="en-US" sz="900" b="1" dirty="0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426028" y="3850815"/>
              <a:ext cx="1500173" cy="428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b="1" dirty="0"/>
                <a:t>●盛岡城跡公園</a:t>
              </a:r>
              <a:r>
                <a:rPr lang="en-US" altLang="ja-JP" sz="900" b="1" dirty="0"/>
                <a:t>(</a:t>
              </a:r>
              <a:r>
                <a:rPr lang="ja-JP" altLang="en-US" sz="900" b="1" dirty="0"/>
                <a:t>岩手公園</a:t>
              </a:r>
              <a:r>
                <a:rPr lang="en-US" altLang="ja-JP" sz="900" b="1" dirty="0"/>
                <a:t>)</a:t>
              </a:r>
            </a:p>
            <a:p>
              <a:r>
                <a:rPr lang="en-US" altLang="ja-JP" sz="900" b="1" dirty="0" smtClean="0"/>
                <a:t>Morioka Castle Site Park </a:t>
              </a:r>
            </a:p>
            <a:p>
              <a:r>
                <a:rPr lang="en-US" altLang="ja-JP" sz="900" b="1" dirty="0" smtClean="0"/>
                <a:t>(Iwate park)</a:t>
              </a:r>
              <a:endParaRPr lang="ja-JP" altLang="en-US" sz="900" b="1" dirty="0"/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2628097" y="3362501"/>
              <a:ext cx="1607650" cy="428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b="1" dirty="0" smtClean="0"/>
                <a:t>●盛岡東警察署</a:t>
              </a:r>
              <a:endParaRPr lang="en-US" altLang="ja-JP" sz="900" b="1" dirty="0" smtClean="0"/>
            </a:p>
            <a:p>
              <a:r>
                <a:rPr lang="en-US" altLang="ja-JP" sz="900" b="1" dirty="0" smtClean="0"/>
                <a:t>(Morioka </a:t>
              </a:r>
              <a:r>
                <a:rPr lang="en-US" altLang="ja-JP" sz="900" b="1" dirty="0" err="1" smtClean="0"/>
                <a:t>Hihashi</a:t>
              </a:r>
              <a:r>
                <a:rPr lang="en-US" altLang="ja-JP" sz="900" b="1" dirty="0" smtClean="0"/>
                <a:t> </a:t>
              </a:r>
              <a:r>
                <a:rPr lang="en-US" altLang="ja-JP" sz="900" b="1" dirty="0" err="1" smtClean="0"/>
                <a:t>keisastusho</a:t>
              </a:r>
              <a:r>
                <a:rPr lang="en-US" altLang="ja-JP" sz="900" b="1" dirty="0"/>
                <a:t>)</a:t>
              </a:r>
            </a:p>
            <a:p>
              <a:r>
                <a:rPr lang="en-US" altLang="ja-JP" sz="900" b="1" dirty="0"/>
                <a:t> </a:t>
              </a:r>
              <a:r>
                <a:rPr lang="en-US" altLang="ja-JP" sz="900" b="1" dirty="0" smtClean="0"/>
                <a:t>Morioka East Police </a:t>
              </a:r>
              <a:r>
                <a:rPr lang="en-US" altLang="ja-JP" sz="900" b="1" dirty="0"/>
                <a:t>S</a:t>
              </a:r>
              <a:r>
                <a:rPr lang="en-US" altLang="ja-JP" sz="900" b="1" dirty="0" smtClean="0"/>
                <a:t>tation</a:t>
              </a:r>
              <a:endParaRPr lang="ja-JP" altLang="en-US" sz="900" b="1" dirty="0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 rot="1703370">
              <a:off x="2041154" y="2400191"/>
              <a:ext cx="2063560" cy="233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b="1" dirty="0"/>
                <a:t>中央</a:t>
              </a:r>
              <a:r>
                <a:rPr lang="ja-JP" altLang="en-US" sz="1200" b="1" dirty="0" smtClean="0"/>
                <a:t>通り</a:t>
              </a:r>
              <a:r>
                <a:rPr lang="en-US" altLang="ja-JP" sz="1200" b="1" dirty="0" smtClean="0"/>
                <a:t>Chuo Street  (Chuo-</a:t>
              </a:r>
              <a:r>
                <a:rPr lang="en-US" altLang="ja-JP" sz="1200" b="1" dirty="0" err="1" smtClean="0"/>
                <a:t>dori</a:t>
              </a:r>
              <a:r>
                <a:rPr lang="en-US" altLang="ja-JP" sz="1200" b="1" dirty="0" smtClean="0"/>
                <a:t>)</a:t>
              </a:r>
              <a:endParaRPr lang="ja-JP" altLang="en-US" sz="1200" b="1" dirty="0"/>
            </a:p>
          </p:txBody>
        </p:sp>
      </p:grpSp>
      <p:sp>
        <p:nvSpPr>
          <p:cNvPr id="2" name="テキスト ボックス 1"/>
          <p:cNvSpPr txBox="1"/>
          <p:nvPr/>
        </p:nvSpPr>
        <p:spPr>
          <a:xfrm>
            <a:off x="638146" y="411950"/>
            <a:ext cx="5203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/>
              <a:t>集合場所について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540000" y="2462188"/>
            <a:ext cx="183857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 smtClean="0"/>
              <a:t>●合同</a:t>
            </a:r>
            <a:r>
              <a:rPr lang="ja-JP" altLang="en-US" sz="900" b="1" dirty="0"/>
              <a:t>庁舎</a:t>
            </a:r>
            <a:endParaRPr lang="en-US" altLang="ja-JP" sz="900" b="1" dirty="0" smtClean="0"/>
          </a:p>
          <a:p>
            <a:r>
              <a:rPr lang="en-US" altLang="ja-JP" sz="900" b="1" dirty="0" smtClean="0"/>
              <a:t>(</a:t>
            </a:r>
            <a:r>
              <a:rPr lang="en-US" altLang="ja-JP" sz="900" b="1" dirty="0" err="1" smtClean="0"/>
              <a:t>Godochosha</a:t>
            </a:r>
            <a:r>
              <a:rPr lang="en-US" altLang="ja-JP" sz="900" b="1" dirty="0" smtClean="0"/>
              <a:t>)</a:t>
            </a:r>
            <a:r>
              <a:rPr lang="ja-JP" altLang="en-US" sz="900" b="1" dirty="0"/>
              <a:t> </a:t>
            </a:r>
            <a:endParaRPr lang="en-US" altLang="ja-JP" sz="900" b="1" dirty="0" smtClean="0"/>
          </a:p>
          <a:p>
            <a:r>
              <a:rPr lang="en-US" altLang="ja-JP" sz="900" b="1" dirty="0" smtClean="0"/>
              <a:t>Joint Governmental Building </a:t>
            </a:r>
            <a:endParaRPr lang="ja-JP" altLang="en-US" sz="900" b="1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925142" y="1794394"/>
            <a:ext cx="1715656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 smtClean="0"/>
              <a:t>●岩手県医療</a:t>
            </a:r>
            <a:r>
              <a:rPr lang="ja-JP" altLang="en-US" sz="900" b="1" dirty="0"/>
              <a:t>局</a:t>
            </a:r>
            <a:endParaRPr lang="en-US" altLang="ja-JP" sz="900" b="1" dirty="0"/>
          </a:p>
          <a:p>
            <a:r>
              <a:rPr lang="en-US" altLang="ja-JP" sz="900" b="1" dirty="0"/>
              <a:t> </a:t>
            </a:r>
            <a:r>
              <a:rPr lang="en-US" altLang="ja-JP" sz="900" b="1" dirty="0" smtClean="0"/>
              <a:t>Iwate Medical Bureau</a:t>
            </a:r>
            <a:endParaRPr lang="ja-JP" altLang="en-US" sz="900" b="1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762626" y="1719047"/>
            <a:ext cx="17156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 smtClean="0"/>
              <a:t>●岩手県公会堂</a:t>
            </a:r>
            <a:endParaRPr lang="en-US" altLang="ja-JP" sz="900" b="1" dirty="0"/>
          </a:p>
          <a:p>
            <a:r>
              <a:rPr lang="en-US" altLang="ja-JP" sz="900" b="1" dirty="0"/>
              <a:t> </a:t>
            </a:r>
            <a:r>
              <a:rPr lang="en-US" altLang="ja-JP" sz="900" b="1" dirty="0" smtClean="0"/>
              <a:t>Iwate Prefecture </a:t>
            </a:r>
          </a:p>
          <a:p>
            <a:r>
              <a:rPr lang="en-US" altLang="ja-JP" sz="900" b="1" dirty="0" smtClean="0"/>
              <a:t>Public Hall</a:t>
            </a:r>
            <a:endParaRPr lang="ja-JP" altLang="en-US" sz="900" b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983471" y="1140707"/>
            <a:ext cx="171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 smtClean="0"/>
              <a:t>●岩手県民会館</a:t>
            </a:r>
            <a:endParaRPr lang="en-US" altLang="ja-JP" sz="900" b="1" dirty="0"/>
          </a:p>
          <a:p>
            <a:r>
              <a:rPr lang="en-US" altLang="ja-JP" sz="900" b="1" dirty="0"/>
              <a:t> </a:t>
            </a:r>
            <a:r>
              <a:rPr lang="en-US" altLang="ja-JP" sz="900" b="1" dirty="0" smtClean="0"/>
              <a:t>Iwate Prefectural Hall</a:t>
            </a:r>
            <a:endParaRPr lang="ja-JP" alt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912960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111</Words>
  <Application>Microsoft Office PowerPoint</Application>
  <PresentationFormat>画面に合わせる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Windows User</dc:creator>
  <cp:lastModifiedBy>Windows User</cp:lastModifiedBy>
  <cp:revision>9</cp:revision>
  <cp:lastPrinted>2019-07-17T03:59:33Z</cp:lastPrinted>
  <dcterms:created xsi:type="dcterms:W3CDTF">2019-07-09T03:56:46Z</dcterms:created>
  <dcterms:modified xsi:type="dcterms:W3CDTF">2019-07-27T01:52:56Z</dcterms:modified>
</cp:coreProperties>
</file>